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9" r:id="rId4"/>
    <p:sldId id="258" r:id="rId5"/>
    <p:sldId id="260" r:id="rId6"/>
    <p:sldId id="261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AE1844E9-0A42-48E1-B569-41F68CD35C74}" type="datetimeFigureOut">
              <a:rPr lang="en-US" smtClean="0"/>
              <a:pPr/>
              <a:t>4/10/2011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AE75CE2-A6F2-4933-9215-D74F29C57C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 Carbon Lunch!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Carbon Dioxide, CO2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Tasty</a:t>
            </a:r>
            <a:r>
              <a:rPr lang="fr-FR" dirty="0" smtClean="0"/>
              <a:t>????</a:t>
            </a:r>
            <a:endParaRPr lang="fr-FR" dirty="0"/>
          </a:p>
        </p:txBody>
      </p:sp>
      <p:pic>
        <p:nvPicPr>
          <p:cNvPr id="6" name="Content Placeholder 3" descr="peppero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4886" y="1981200"/>
            <a:ext cx="4374227" cy="4114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Worse</a:t>
            </a:r>
            <a:r>
              <a:rPr lang="fr-FR" dirty="0" smtClean="0"/>
              <a:t>????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meat</a:t>
            </a:r>
            <a:r>
              <a:rPr lang="fr-FR" dirty="0" smtClean="0"/>
              <a:t> on </a:t>
            </a:r>
            <a:r>
              <a:rPr lang="fr-FR" dirty="0" err="1" smtClean="0"/>
              <a:t>your</a:t>
            </a:r>
            <a:r>
              <a:rPr lang="fr-FR" dirty="0" smtClean="0"/>
              <a:t> pizza is NOT 100% REAL. </a:t>
            </a:r>
            <a:r>
              <a:rPr lang="fr-FR" dirty="0" err="1" smtClean="0"/>
              <a:t>Yes</a:t>
            </a:r>
            <a:r>
              <a:rPr lang="fr-FR" dirty="0" smtClean="0"/>
              <a:t>, </a:t>
            </a:r>
            <a:r>
              <a:rPr lang="fr-FR" dirty="0" err="1" smtClean="0"/>
              <a:t>there</a:t>
            </a:r>
            <a:r>
              <a:rPr lang="fr-FR" dirty="0" smtClean="0"/>
              <a:t> is a SPRINKLE of REAL </a:t>
            </a:r>
            <a:r>
              <a:rPr lang="fr-FR" dirty="0" err="1" smtClean="0"/>
              <a:t>meat</a:t>
            </a:r>
            <a:r>
              <a:rPr lang="fr-FR" dirty="0" smtClean="0"/>
              <a:t> in </a:t>
            </a:r>
            <a:r>
              <a:rPr lang="fr-FR" dirty="0" err="1" smtClean="0"/>
              <a:t>your</a:t>
            </a:r>
            <a:r>
              <a:rPr lang="fr-FR" dirty="0" smtClean="0"/>
              <a:t> salami BUT the </a:t>
            </a:r>
            <a:r>
              <a:rPr lang="fr-FR" dirty="0" err="1" smtClean="0"/>
              <a:t>rest</a:t>
            </a:r>
            <a:r>
              <a:rPr lang="fr-FR" dirty="0" smtClean="0"/>
              <a:t> is </a:t>
            </a:r>
            <a:r>
              <a:rPr lang="fr-FR" dirty="0" err="1" smtClean="0"/>
              <a:t>just</a:t>
            </a:r>
            <a:r>
              <a:rPr lang="fr-FR" dirty="0" smtClean="0"/>
              <a:t> fillers and LEFT OVER SCRAPS.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886200"/>
            <a:ext cx="7772400" cy="1143000"/>
          </a:xfrm>
        </p:spPr>
        <p:txBody>
          <a:bodyPr/>
          <a:lstStyle/>
          <a:p>
            <a:r>
              <a:rPr lang="fr-FR" sz="9600" dirty="0" err="1" smtClean="0"/>
              <a:t>That’s</a:t>
            </a:r>
            <a:r>
              <a:rPr lang="fr-FR" sz="9600" dirty="0" smtClean="0"/>
              <a:t> </a:t>
            </a:r>
            <a:r>
              <a:rPr lang="fr-FR" sz="9600" dirty="0" err="1" smtClean="0"/>
              <a:t>what</a:t>
            </a:r>
            <a:r>
              <a:rPr lang="fr-FR" sz="9600" dirty="0" smtClean="0"/>
              <a:t> YOU </a:t>
            </a:r>
            <a:r>
              <a:rPr lang="fr-FR" sz="9600" dirty="0" err="1" smtClean="0"/>
              <a:t>eat</a:t>
            </a:r>
            <a:r>
              <a:rPr lang="fr-FR" sz="9600" dirty="0" smtClean="0"/>
              <a:t>!!!!</a:t>
            </a:r>
            <a:endParaRPr lang="fr-FR" sz="9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So……</a:t>
            </a:r>
            <a:r>
              <a:rPr lang="fr-FR" dirty="0" err="1" smtClean="0"/>
              <a:t>next</a:t>
            </a:r>
            <a:r>
              <a:rPr lang="fr-FR" dirty="0" smtClean="0"/>
              <a:t> time </a:t>
            </a:r>
            <a:r>
              <a:rPr lang="fr-FR" dirty="0" err="1" smtClean="0"/>
              <a:t>you’re</a:t>
            </a:r>
            <a:r>
              <a:rPr lang="fr-FR" dirty="0" smtClean="0"/>
              <a:t> </a:t>
            </a:r>
            <a:r>
              <a:rPr lang="fr-FR" dirty="0" err="1" smtClean="0"/>
              <a:t>ready</a:t>
            </a:r>
            <a:r>
              <a:rPr lang="fr-FR" dirty="0" smtClean="0"/>
              <a:t> for lunch </a:t>
            </a:r>
            <a:r>
              <a:rPr lang="fr-FR" dirty="0" err="1" smtClean="0"/>
              <a:t>follow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1) Go Local- trucks and containers </a:t>
            </a:r>
            <a:r>
              <a:rPr lang="fr-FR" dirty="0" err="1" smtClean="0"/>
              <a:t>emit</a:t>
            </a:r>
            <a:r>
              <a:rPr lang="fr-FR" dirty="0" smtClean="0"/>
              <a:t> </a:t>
            </a:r>
            <a:r>
              <a:rPr lang="fr-FR" dirty="0" err="1" smtClean="0"/>
              <a:t>alot</a:t>
            </a:r>
            <a:r>
              <a:rPr lang="fr-FR" dirty="0" smtClean="0"/>
              <a:t> of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dioxide</a:t>
            </a:r>
            <a:r>
              <a:rPr lang="fr-FR" dirty="0" smtClean="0"/>
              <a:t> into the air. </a:t>
            </a:r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the </a:t>
            </a:r>
            <a:r>
              <a:rPr lang="fr-FR" dirty="0" err="1" smtClean="0"/>
              <a:t>market</a:t>
            </a:r>
            <a:r>
              <a:rPr lang="fr-FR" dirty="0" smtClean="0"/>
              <a:t> in </a:t>
            </a:r>
            <a:r>
              <a:rPr lang="fr-FR" dirty="0" err="1" smtClean="0"/>
              <a:t>stead</a:t>
            </a:r>
            <a:r>
              <a:rPr lang="fr-FR" dirty="0" smtClean="0"/>
              <a:t> of PRICESMART.</a:t>
            </a:r>
          </a:p>
          <a:p>
            <a:r>
              <a:rPr lang="fr-FR" dirty="0" smtClean="0"/>
              <a:t>2)</a:t>
            </a:r>
            <a:r>
              <a:rPr lang="fr-FR" dirty="0" err="1" smtClean="0"/>
              <a:t>Get</a:t>
            </a:r>
            <a:r>
              <a:rPr lang="fr-FR" dirty="0" smtClean="0"/>
              <a:t> in touch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season</a:t>
            </a:r>
            <a:r>
              <a:rPr lang="fr-FR" dirty="0" smtClean="0"/>
              <a:t>- </a:t>
            </a:r>
            <a:r>
              <a:rPr lang="fr-FR" dirty="0" err="1" smtClean="0"/>
              <a:t>try</a:t>
            </a:r>
            <a:r>
              <a:rPr lang="fr-FR" dirty="0" smtClean="0"/>
              <a:t> to use </a:t>
            </a:r>
            <a:r>
              <a:rPr lang="fr-FR" dirty="0" err="1" smtClean="0"/>
              <a:t>vegies</a:t>
            </a:r>
            <a:r>
              <a:rPr lang="fr-FR" dirty="0" smtClean="0"/>
              <a:t> and fruits </a:t>
            </a:r>
            <a:r>
              <a:rPr lang="fr-FR" dirty="0" err="1" smtClean="0"/>
              <a:t>that</a:t>
            </a:r>
            <a:r>
              <a:rPr lang="fr-FR" dirty="0" smtClean="0"/>
              <a:t> are in </a:t>
            </a:r>
            <a:r>
              <a:rPr lang="fr-FR" dirty="0" err="1" smtClean="0"/>
              <a:t>season</a:t>
            </a:r>
            <a:r>
              <a:rPr lang="fr-FR" dirty="0" smtClean="0"/>
              <a:t> and NOT </a:t>
            </a:r>
            <a:r>
              <a:rPr lang="fr-FR" dirty="0" err="1" smtClean="0"/>
              <a:t>hothouse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And……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3)</a:t>
            </a:r>
            <a:r>
              <a:rPr lang="fr-FR" dirty="0" err="1" smtClean="0"/>
              <a:t>Easy</a:t>
            </a:r>
            <a:r>
              <a:rPr lang="fr-FR" dirty="0" smtClean="0"/>
              <a:t> on the </a:t>
            </a:r>
            <a:r>
              <a:rPr lang="fr-FR" dirty="0" err="1" smtClean="0"/>
              <a:t>animals</a:t>
            </a:r>
            <a:r>
              <a:rPr lang="fr-FR" dirty="0" smtClean="0"/>
              <a:t>-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stay</a:t>
            </a:r>
            <a:r>
              <a:rPr lang="fr-FR" dirty="0" smtClean="0"/>
              <a:t> </a:t>
            </a:r>
            <a:r>
              <a:rPr lang="fr-FR" dirty="0" err="1" smtClean="0"/>
              <a:t>away</a:t>
            </a:r>
            <a:r>
              <a:rPr lang="fr-FR" dirty="0" smtClean="0"/>
              <a:t> from </a:t>
            </a:r>
            <a:r>
              <a:rPr lang="fr-FR" dirty="0" err="1" smtClean="0"/>
              <a:t>meat</a:t>
            </a:r>
            <a:r>
              <a:rPr lang="fr-FR" dirty="0" smtClean="0"/>
              <a:t>. </a:t>
            </a:r>
            <a:r>
              <a:rPr lang="fr-FR" dirty="0" err="1" smtClean="0"/>
              <a:t>Think</a:t>
            </a:r>
            <a:r>
              <a:rPr lang="fr-FR" dirty="0" smtClean="0"/>
              <a:t> about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you’ll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saving</a:t>
            </a:r>
            <a:r>
              <a:rPr lang="fr-FR" dirty="0" smtClean="0"/>
              <a:t> a </a:t>
            </a:r>
            <a:r>
              <a:rPr lang="fr-FR" dirty="0" err="1" smtClean="0"/>
              <a:t>cow</a:t>
            </a:r>
            <a:r>
              <a:rPr lang="fr-FR" dirty="0" smtClean="0"/>
              <a:t>!!!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4)Green </a:t>
            </a:r>
            <a:r>
              <a:rPr lang="fr-FR" dirty="0" err="1" smtClean="0"/>
              <a:t>steaming</a:t>
            </a:r>
            <a:r>
              <a:rPr lang="fr-FR" dirty="0" smtClean="0"/>
              <a:t>- </a:t>
            </a:r>
            <a:r>
              <a:rPr lang="fr-FR" dirty="0" err="1" smtClean="0"/>
              <a:t>steaming</a:t>
            </a:r>
            <a:r>
              <a:rPr lang="fr-FR" dirty="0" smtClean="0"/>
              <a:t> </a:t>
            </a:r>
            <a:r>
              <a:rPr lang="fr-FR" dirty="0" err="1" smtClean="0"/>
              <a:t>begies</a:t>
            </a:r>
            <a:r>
              <a:rPr lang="fr-FR" dirty="0" smtClean="0"/>
              <a:t> </a:t>
            </a:r>
            <a:r>
              <a:rPr lang="fr-FR" dirty="0" err="1" smtClean="0"/>
              <a:t>retains</a:t>
            </a:r>
            <a:r>
              <a:rPr lang="fr-FR" dirty="0" smtClean="0"/>
              <a:t> more </a:t>
            </a:r>
            <a:r>
              <a:rPr lang="fr-FR" dirty="0" err="1" smtClean="0"/>
              <a:t>vitamins</a:t>
            </a:r>
            <a:r>
              <a:rPr lang="fr-FR" dirty="0" smtClean="0"/>
              <a:t> and uses </a:t>
            </a:r>
            <a:r>
              <a:rPr lang="fr-FR" dirty="0" err="1" smtClean="0"/>
              <a:t>less</a:t>
            </a:r>
            <a:r>
              <a:rPr lang="fr-FR" dirty="0" smtClean="0"/>
              <a:t> energy and water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boiling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Also……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5)</a:t>
            </a:r>
            <a:r>
              <a:rPr lang="fr-FR" dirty="0" err="1" smtClean="0"/>
              <a:t>Shun</a:t>
            </a:r>
            <a:r>
              <a:rPr lang="fr-FR" dirty="0" smtClean="0"/>
              <a:t> the machine- </a:t>
            </a:r>
            <a:r>
              <a:rPr lang="fr-FR" dirty="0" err="1" smtClean="0"/>
              <a:t>say</a:t>
            </a:r>
            <a:r>
              <a:rPr lang="fr-FR" dirty="0" smtClean="0"/>
              <a:t> no to </a:t>
            </a:r>
            <a:r>
              <a:rPr lang="fr-FR" dirty="0" err="1" smtClean="0"/>
              <a:t>processed</a:t>
            </a:r>
            <a:r>
              <a:rPr lang="fr-FR" dirty="0" smtClean="0"/>
              <a:t> and </a:t>
            </a:r>
            <a:r>
              <a:rPr lang="fr-FR" dirty="0" err="1" smtClean="0"/>
              <a:t>packaged</a:t>
            </a:r>
            <a:r>
              <a:rPr lang="fr-FR" dirty="0" smtClean="0"/>
              <a:t> </a:t>
            </a:r>
            <a:r>
              <a:rPr lang="fr-FR" dirty="0" err="1" smtClean="0"/>
              <a:t>foods</a:t>
            </a:r>
            <a:r>
              <a:rPr lang="fr-FR" dirty="0" smtClean="0"/>
              <a:t> and GO FRESH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6)Rot ON!- carry </a:t>
            </a:r>
            <a:r>
              <a:rPr lang="fr-FR" dirty="0" err="1" smtClean="0"/>
              <a:t>food</a:t>
            </a:r>
            <a:r>
              <a:rPr lang="fr-FR" dirty="0" smtClean="0"/>
              <a:t> </a:t>
            </a:r>
            <a:r>
              <a:rPr lang="fr-FR" dirty="0" err="1" smtClean="0"/>
              <a:t>waste</a:t>
            </a:r>
            <a:r>
              <a:rPr lang="fr-FR" dirty="0" smtClean="0"/>
              <a:t> to a green </a:t>
            </a:r>
            <a:r>
              <a:rPr lang="fr-FR" dirty="0" err="1" smtClean="0"/>
              <a:t>cone</a:t>
            </a:r>
            <a:r>
              <a:rPr lang="fr-FR" dirty="0" smtClean="0"/>
              <a:t> and NOT to </a:t>
            </a:r>
            <a:r>
              <a:rPr lang="fr-FR" dirty="0" err="1" smtClean="0"/>
              <a:t>landfills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can release </a:t>
            </a:r>
            <a:r>
              <a:rPr lang="fr-FR" dirty="0" err="1" smtClean="0"/>
              <a:t>methane</a:t>
            </a:r>
            <a:r>
              <a:rPr lang="fr-FR" dirty="0" smtClean="0"/>
              <a:t>!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PIZZA ANYONE???</a:t>
            </a:r>
            <a:endParaRPr lang="fr-FR" dirty="0"/>
          </a:p>
        </p:txBody>
      </p:sp>
      <p:pic>
        <p:nvPicPr>
          <p:cNvPr id="1026" name="Picture 2" descr="http://www.iupui.edu/~psyclubs/pizza_ua%5B1%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286000"/>
            <a:ext cx="5238750" cy="3933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DONE BY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Shenyce</a:t>
            </a:r>
            <a:r>
              <a:rPr lang="fr-FR" dirty="0" smtClean="0"/>
              <a:t> John</a:t>
            </a:r>
          </a:p>
          <a:p>
            <a:r>
              <a:rPr lang="fr-FR" dirty="0" err="1" smtClean="0"/>
              <a:t>Nuriyah</a:t>
            </a:r>
            <a:r>
              <a:rPr lang="fr-FR" dirty="0" smtClean="0"/>
              <a:t> Ibrahim</a:t>
            </a:r>
          </a:p>
          <a:p>
            <a:r>
              <a:rPr lang="fr-FR" dirty="0" err="1" smtClean="0"/>
              <a:t>Sonya</a:t>
            </a:r>
            <a:r>
              <a:rPr lang="fr-FR" dirty="0" smtClean="0"/>
              <a:t>-Lee Ryan</a:t>
            </a:r>
          </a:p>
          <a:p>
            <a:r>
              <a:rPr lang="fr-FR" dirty="0" err="1" smtClean="0"/>
              <a:t>Cheneisse</a:t>
            </a:r>
            <a:r>
              <a:rPr lang="fr-FR" dirty="0" smtClean="0"/>
              <a:t> Simmons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4495800"/>
            <a:ext cx="7772400" cy="1143000"/>
          </a:xfrm>
        </p:spPr>
        <p:txBody>
          <a:bodyPr/>
          <a:lstStyle/>
          <a:p>
            <a:r>
              <a:rPr lang="fr-FR" sz="9600" dirty="0" smtClean="0"/>
              <a:t>WHAT’S FOR LUNCH TODAY????</a:t>
            </a:r>
            <a:endParaRPr lang="fr-FR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Mmmm…tasty!!! Right??</a:t>
            </a:r>
            <a:endParaRPr lang="en-US" dirty="0"/>
          </a:p>
        </p:txBody>
      </p:sp>
      <p:pic>
        <p:nvPicPr>
          <p:cNvPr id="4" name="Content Placeholder 3" descr="peppero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1645920"/>
            <a:ext cx="5540687" cy="52120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already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hat carbon dioxide is released into the air during respiration, photosynthesis (how plants make food), combustion of fossil fuels and decay of matter. </a:t>
            </a:r>
          </a:p>
          <a:p>
            <a:pPr algn="ctr"/>
            <a:r>
              <a:rPr lang="en-US" sz="9600" dirty="0" smtClean="0"/>
              <a:t>BUT…!</a:t>
            </a:r>
            <a:endParaRPr lang="en-US" sz="9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pepperoni pizza contains 1208 units of carbon dioxide</a:t>
            </a:r>
          </a:p>
          <a:p>
            <a:r>
              <a:rPr lang="en-US" dirty="0" smtClean="0"/>
              <a:t>And a common fast food lunch like cheese burgers and fries contains 2948 units of carbon dioxide.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HARM RIGHT?…just food!</a:t>
            </a:r>
            <a:endParaRPr lang="en-US" dirty="0"/>
          </a:p>
        </p:txBody>
      </p:sp>
      <p:pic>
        <p:nvPicPr>
          <p:cNvPr id="4" name="Content Placeholder 3" descr="Burger-Fri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752600"/>
            <a:ext cx="4683329" cy="4754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7772400" cy="3124200"/>
          </a:xfrm>
        </p:spPr>
        <p:txBody>
          <a:bodyPr/>
          <a:lstStyle/>
          <a:p>
            <a:r>
              <a:rPr lang="en-US" sz="4000" dirty="0" smtClean="0"/>
              <a:t>All we are concerned about is how the food taste but many of us don’t know that the food we eat on a daily basis contributes a lot to the carbon dioxide emissions.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4572000"/>
          </a:xfrm>
        </p:spPr>
        <p:txBody>
          <a:bodyPr/>
          <a:lstStyle/>
          <a:p>
            <a:r>
              <a:rPr lang="fr-FR" dirty="0" err="1" smtClean="0"/>
              <a:t>Many</a:t>
            </a:r>
            <a:r>
              <a:rPr lang="fr-FR" dirty="0" smtClean="0"/>
              <a:t> of the </a:t>
            </a:r>
            <a:r>
              <a:rPr lang="fr-FR" dirty="0" err="1" smtClean="0"/>
              <a:t>processes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the </a:t>
            </a:r>
            <a:r>
              <a:rPr lang="fr-FR" dirty="0" err="1" smtClean="0"/>
              <a:t>food</a:t>
            </a:r>
            <a:r>
              <a:rPr lang="fr-FR" dirty="0" smtClean="0"/>
              <a:t> we love </a:t>
            </a:r>
            <a:r>
              <a:rPr lang="fr-FR" dirty="0" err="1" smtClean="0"/>
              <a:t>add</a:t>
            </a:r>
            <a:r>
              <a:rPr lang="fr-FR" dirty="0" smtClean="0"/>
              <a:t> </a:t>
            </a:r>
            <a:r>
              <a:rPr lang="fr-FR" dirty="0" err="1" smtClean="0"/>
              <a:t>carbon</a:t>
            </a:r>
            <a:r>
              <a:rPr lang="fr-FR" dirty="0" smtClean="0"/>
              <a:t> </a:t>
            </a:r>
            <a:r>
              <a:rPr lang="fr-FR" dirty="0" err="1" smtClean="0"/>
              <a:t>dioxide</a:t>
            </a:r>
            <a:r>
              <a:rPr lang="fr-FR" dirty="0" smtClean="0"/>
              <a:t> to the air. </a:t>
            </a:r>
            <a:br>
              <a:rPr lang="fr-FR" dirty="0" smtClean="0"/>
            </a:br>
            <a:r>
              <a:rPr lang="fr-FR" dirty="0" smtClean="0"/>
              <a:t>Just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tasty</a:t>
            </a:r>
            <a:r>
              <a:rPr lang="fr-FR" dirty="0" smtClean="0"/>
              <a:t> pizza, </a:t>
            </a:r>
            <a:r>
              <a:rPr lang="fr-FR" dirty="0" err="1" smtClean="0"/>
              <a:t>takes</a:t>
            </a:r>
            <a:r>
              <a:rPr lang="fr-FR" dirty="0" smtClean="0"/>
              <a:t> a lot of </a:t>
            </a:r>
            <a:r>
              <a:rPr lang="fr-FR" dirty="0" err="1" smtClean="0"/>
              <a:t>work</a:t>
            </a:r>
            <a:r>
              <a:rPr lang="fr-FR" dirty="0" smtClean="0"/>
              <a:t> AND transportation,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Just THINK!!!!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vegies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put on </a:t>
            </a:r>
            <a:r>
              <a:rPr lang="fr-FR" dirty="0" err="1" smtClean="0"/>
              <a:t>your</a:t>
            </a:r>
            <a:r>
              <a:rPr lang="fr-FR" dirty="0" smtClean="0"/>
              <a:t> pizza are NOT </a:t>
            </a:r>
            <a:r>
              <a:rPr lang="fr-FR" dirty="0" err="1" smtClean="0"/>
              <a:t>properly</a:t>
            </a:r>
            <a:r>
              <a:rPr lang="fr-FR" dirty="0" smtClean="0"/>
              <a:t> </a:t>
            </a:r>
            <a:r>
              <a:rPr lang="fr-FR" dirty="0" err="1" smtClean="0"/>
              <a:t>grown</a:t>
            </a:r>
            <a:r>
              <a:rPr lang="fr-FR" dirty="0" smtClean="0"/>
              <a:t>. They have been </a:t>
            </a:r>
            <a:r>
              <a:rPr lang="fr-FR" dirty="0" err="1" smtClean="0"/>
              <a:t>treated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herbicides, </a:t>
            </a:r>
            <a:r>
              <a:rPr lang="fr-FR" dirty="0" err="1" smtClean="0"/>
              <a:t>insectides</a:t>
            </a:r>
            <a:r>
              <a:rPr lang="fr-FR" dirty="0" smtClean="0"/>
              <a:t> and </a:t>
            </a:r>
            <a:r>
              <a:rPr lang="fr-FR" dirty="0" err="1" smtClean="0"/>
              <a:t>fertilizers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grow</a:t>
            </a:r>
            <a:r>
              <a:rPr lang="fr-FR" dirty="0" smtClean="0"/>
              <a:t> </a:t>
            </a:r>
            <a:r>
              <a:rPr lang="fr-FR" dirty="0" err="1" smtClean="0"/>
              <a:t>faster</a:t>
            </a:r>
            <a:r>
              <a:rPr lang="fr-FR" dirty="0" smtClean="0"/>
              <a:t> and </a:t>
            </a:r>
            <a:r>
              <a:rPr lang="fr-FR" dirty="0" err="1" smtClean="0"/>
              <a:t>bigger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rlpool design template">
  <a:themeElements>
    <a:clrScheme name="Custom 2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008000"/>
      </a:accent1>
      <a:accent2>
        <a:srgbClr val="99CC00"/>
      </a:accent2>
      <a:accent3>
        <a:srgbClr val="009900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360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Whirlpool design template</vt:lpstr>
      <vt:lpstr>Low Carbon Lunch!</vt:lpstr>
      <vt:lpstr>WHAT’S FOR LUNCH TODAY????</vt:lpstr>
      <vt:lpstr>Mmmm…tasty!!! Right??</vt:lpstr>
      <vt:lpstr>You already know…</vt:lpstr>
      <vt:lpstr>Did you know???</vt:lpstr>
      <vt:lpstr>NO HARM RIGHT?…just food!</vt:lpstr>
      <vt:lpstr>All we are concerned about is how the food taste but many of us don’t know that the food we eat on a daily basis contributes a lot to the carbon dioxide emissions.</vt:lpstr>
      <vt:lpstr>Many of the processes to make the food we love add carbon dioxide to the air.  Just to make that tasty pizza, takes a lot of work AND transportation,</vt:lpstr>
      <vt:lpstr>Just THINK!!!!</vt:lpstr>
      <vt:lpstr>Still Tasty????</vt:lpstr>
      <vt:lpstr>Worse????</vt:lpstr>
      <vt:lpstr>That’s what YOU eat!!!!</vt:lpstr>
      <vt:lpstr>So……next time you’re ready for lunch follow these steps:</vt:lpstr>
      <vt:lpstr>And……</vt:lpstr>
      <vt:lpstr>Also……</vt:lpstr>
      <vt:lpstr>PIZZA ANYONE???</vt:lpstr>
      <vt:lpstr>DONE BY</vt:lpstr>
    </vt:vector>
  </TitlesOfParts>
  <Company>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Carbon Lunch!</dc:title>
  <dc:creator>student</dc:creator>
  <cp:lastModifiedBy>Kavita Lalla</cp:lastModifiedBy>
  <cp:revision>7</cp:revision>
  <dcterms:created xsi:type="dcterms:W3CDTF">2011-04-04T17:06:06Z</dcterms:created>
  <dcterms:modified xsi:type="dcterms:W3CDTF">2011-04-10T07:18:33Z</dcterms:modified>
</cp:coreProperties>
</file>